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6"/>
    <p:restoredTop sz="94643"/>
  </p:normalViewPr>
  <p:slideViewPr>
    <p:cSldViewPr snapToGrid="0" snapToObjects="1">
      <p:cViewPr>
        <p:scale>
          <a:sx n="70" d="100"/>
          <a:sy n="70" d="100"/>
        </p:scale>
        <p:origin x="131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6774"/>
            <a:ext cx="13988716" cy="931386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3192"/>
            <a:ext cx="13988716" cy="930670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76"/>
            <a:ext cx="12192000" cy="183253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50986"/>
            <a:ext cx="12192000" cy="183253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2" r:id="rId6"/>
    <p:sldLayoutId id="2147483701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Black</vt:lpstr>
      <vt:lpstr>Calibri</vt:lpstr>
      <vt:lpstr>Helvetica LT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28</cp:revision>
  <dcterms:created xsi:type="dcterms:W3CDTF">2018-01-26T07:21:16Z</dcterms:created>
  <dcterms:modified xsi:type="dcterms:W3CDTF">2018-01-26T10:58:59Z</dcterms:modified>
</cp:coreProperties>
</file>